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418" r:id="rId2"/>
    <p:sldId id="438" r:id="rId3"/>
    <p:sldId id="447" r:id="rId4"/>
    <p:sldId id="442" r:id="rId5"/>
    <p:sldId id="448" r:id="rId6"/>
    <p:sldId id="451" r:id="rId7"/>
    <p:sldId id="452" r:id="rId8"/>
    <p:sldId id="453" r:id="rId9"/>
    <p:sldId id="457" r:id="rId10"/>
    <p:sldId id="454" r:id="rId11"/>
    <p:sldId id="455" r:id="rId12"/>
    <p:sldId id="456" r:id="rId13"/>
    <p:sldId id="458" r:id="rId14"/>
    <p:sldId id="462" r:id="rId15"/>
    <p:sldId id="443" r:id="rId16"/>
    <p:sldId id="446" r:id="rId17"/>
    <p:sldId id="465" r:id="rId18"/>
    <p:sldId id="461" r:id="rId19"/>
    <p:sldId id="435" r:id="rId20"/>
    <p:sldId id="459" r:id="rId21"/>
    <p:sldId id="420" r:id="rId22"/>
    <p:sldId id="436" r:id="rId23"/>
    <p:sldId id="444" r:id="rId24"/>
    <p:sldId id="445" r:id="rId25"/>
    <p:sldId id="450" r:id="rId26"/>
    <p:sldId id="463" r:id="rId27"/>
    <p:sldId id="440" r:id="rId28"/>
    <p:sldId id="464" r:id="rId29"/>
    <p:sldId id="44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 varScale="1">
        <p:scale>
          <a:sx n="73" d="100"/>
          <a:sy n="73" d="100"/>
        </p:scale>
        <p:origin x="77" y="91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09.07.2015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09/07/2015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3CD7-A312-4441-935E-42FEE3BC2953}" type="datetime1">
              <a:rPr lang="en-US" smtClean="0"/>
              <a:t>7/9/2015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B60E-3ED8-4B4F-93A4-8368CBBC17E5}" type="datetime1">
              <a:rPr lang="en-US" smtClean="0"/>
              <a:t>7/9/2015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6A52-6C37-4945-BCBD-CAD1FE69CCDA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2DAB-6329-4E07-9F9A-9FBE4D54709F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01B84A78-380B-4BA6-BDA9-D56ED6F3AC5B}" type="datetime1">
              <a:rPr lang="en-US" smtClean="0"/>
              <a:t>7/9/2015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 and </a:t>
            </a:r>
            <a:r>
              <a:rPr lang="en-US" sz="32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Flink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FF7FF-110D-4551-AF3F-026A4C28EA1A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7/9/2015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8210-5245-42FF-97DB-5EB555BFB6AC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124B-458C-4BBC-8CA3-7C202815555B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90C-627B-46C5-8AB9-3240A34568EF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  <p:sp>
        <p:nvSpPr>
          <p:cNvPr id="43" name="Textfeld 42"/>
          <p:cNvSpPr txBox="1"/>
          <p:nvPr/>
        </p:nvSpPr>
        <p:spPr>
          <a:xfrm>
            <a:off x="2877012" y="3105098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83CF-5C88-4455-ACB2-BCCBA20DC1C6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3203719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395AB-5E84-46B5-B66E-B0049004812C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3203719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 – </a:t>
            </a:r>
            <a:r>
              <a:rPr lang="de-DE" sz="4400" b="1" dirty="0" err="1" smtClean="0">
                <a:solidFill>
                  <a:srgbClr val="FF0000"/>
                </a:solidFill>
              </a:rPr>
              <a:t>keep</a:t>
            </a:r>
            <a:r>
              <a:rPr lang="de-DE" sz="4400" b="1" dirty="0">
                <a:solidFill>
                  <a:srgbClr val="FF0000"/>
                </a:solidFill>
              </a:rPr>
              <a:t>?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8ED91-C519-4986-9A14-4FCF9786D395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3917373" y="278651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5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de-DE" sz="2000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starting</a:t>
            </a:r>
            <a:r>
              <a:rPr lang="de-DE" sz="2000" dirty="0"/>
              <a:t> k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very</a:t>
            </a:r>
            <a:r>
              <a:rPr lang="de-DE" sz="2000" dirty="0"/>
              <a:t> </a:t>
            </a:r>
            <a:r>
              <a:rPr lang="de-DE" sz="2000" dirty="0" err="1"/>
              <a:t>influencial</a:t>
            </a:r>
            <a:r>
              <a:rPr lang="de-DE" sz="2000" dirty="0"/>
              <a:t> on </a:t>
            </a:r>
            <a:r>
              <a:rPr lang="de-DE" sz="2000" dirty="0" err="1"/>
              <a:t>run</a:t>
            </a:r>
            <a:r>
              <a:rPr lang="de-DE" sz="2000" dirty="0"/>
              <a:t> time</a:t>
            </a:r>
          </a:p>
          <a:p>
            <a:pPr lvl="1"/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023-2A17-431E-985E-675081A9A384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2461625" y="2931053"/>
            <a:ext cx="5787736" cy="9144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4400" b="1" dirty="0" smtClean="0">
                <a:solidFill>
                  <a:srgbClr val="FF0000"/>
                </a:solidFill>
              </a:rPr>
              <a:t>TODO</a:t>
            </a:r>
            <a:endParaRPr lang="en-US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AE50-FD41-4FA2-9B47-83C161D26AE7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31147-D196-43D1-B111-D730485BB41C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F737-97A3-4C8F-AA95-DDA23C35BFF9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44B92-8876-4554-A878-24212BA16D81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041C4-F285-4CAA-845F-E236E4D278C4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60B68-D72B-4D97-B196-FDACFE428DE2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FE0A-1C1E-48A0-927F-C8D7BFE6A445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542A2-AE9E-44FF-8BD7-493F26712370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830AF-5881-42B2-9AF6-BC6F6A6EB19D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CB3F-5536-48F1-9A0A-55CC5FBCF530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736C2-4153-4334-A836-D92FA33BDD24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CA58-82B3-41C7-8AED-B5A6472E9D91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 smtClean="0"/>
              <a:t>disc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Cut-off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5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127 MB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3.4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86 MB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6D0C-E66E-4DEA-89D2-5D26770A3C38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297" y="246669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2950-E908-4F4C-A0A7-C2BFB2B9C36B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CE63-47EE-4EA8-B1A7-2DFA6AB3DB18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389B-839F-47B0-A622-0CB5575E93F3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7/9/2015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9FE3-46E4-4B84-9250-01DCCA2AD394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7/9/2015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1678C-72B5-4042-B99D-A20E37D74799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7/9/2015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C2B9-2C20-4424-86A9-BD3CECD409B1}" type="datetime1">
              <a:rPr lang="en-US" smtClean="0"/>
              <a:t>7/9/2015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2474</Words>
  <Application>Microsoft Office PowerPoint</Application>
  <PresentationFormat>Breitbild</PresentationFormat>
  <Paragraphs>580</Paragraphs>
  <Slides>29</Slides>
  <Notes>26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Finding the maximum Truss</vt:lpstr>
      <vt:lpstr>Evaluation – starting k</vt:lpstr>
      <vt:lpstr>PowerPoint-Präsentation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  <vt:lpstr>Direction?</vt:lpstr>
      <vt:lpstr>Direction?</vt:lpstr>
      <vt:lpstr>Direction?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856</cp:revision>
  <dcterms:created xsi:type="dcterms:W3CDTF">2014-04-10T08:32:59Z</dcterms:created>
  <dcterms:modified xsi:type="dcterms:W3CDTF">2015-07-09T15:48:28Z</dcterms:modified>
</cp:coreProperties>
</file>

<file path=docProps/thumbnail.jpeg>
</file>